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55" r:id="rId113"/>
    <p:sldId id="357" r:id="rId114"/>
    <p:sldId id="358" r:id="rId1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From design to </a:t>
            </a:r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6B69F-B904-3B24-2C70-785D249264AA}"/>
              </a:ext>
            </a:extLst>
          </p:cNvPr>
          <p:cNvSpPr txBox="1"/>
          <p:nvPr/>
        </p:nvSpPr>
        <p:spPr>
          <a:xfrm>
            <a:off x="0" y="73152"/>
            <a:ext cx="12289536" cy="669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"h1"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Informed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what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will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do with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data.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These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rights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very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detailed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boring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description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of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are,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financing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, and more and more information.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href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"mailto:someone@example.com"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may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also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contact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myContainer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input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name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required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labelInputs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have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read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the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above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participate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continueButton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submit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Continue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582408" y="4470624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6408" y="4254624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 err="1"/>
              <a:t>Arrays’s</a:t>
            </a:r>
            <a:r>
              <a:rPr lang="it-IT" dirty="0"/>
              <a:t>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are 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 dirty="0"/>
              <a:t>There are plenty of types, so let’s learn about a few of them that are useful (https://www.w3schools.com/html/html_form_input_types.asp)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</a:t>
            </a:r>
            <a:r>
              <a:rPr lang="it-IT" dirty="0" err="1"/>
              <a:t>mutliple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</TotalTime>
  <Words>4563</Words>
  <Application>Microsoft Office PowerPoint</Application>
  <PresentationFormat>Widescreen</PresentationFormat>
  <Paragraphs>447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Cambria Math</vt:lpstr>
      <vt:lpstr>Fira Mono</vt:lpstr>
      <vt:lpstr>Georgia</vt:lpstr>
      <vt:lpstr>Office Theme</vt:lpstr>
      <vt:lpstr>From design to estimation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Test</vt:lpstr>
      <vt:lpstr>Basic of test</vt:lpstr>
      <vt:lpstr>Between subject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180</cp:revision>
  <dcterms:created xsi:type="dcterms:W3CDTF">2025-06-26T11:45:10Z</dcterms:created>
  <dcterms:modified xsi:type="dcterms:W3CDTF">2025-07-06T22:02:11Z</dcterms:modified>
</cp:coreProperties>
</file>